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c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72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Druhý syn byl ztracen a je nalezen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Kvíz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 se otec choval k druhému synovi, když se vrátil?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Vykopl druhého syna.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Zasáhl druhého syna.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Druhého syna neviděl.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Druhého syna přivítal rád.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Druhého syna přivítal rád.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81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Dlužník, který dlužil deset tisíc talentů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"Neměl jsi se slitovat se svým spoluslužebníkem stejně jako já s tebou?"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Byl jeden muž, který dlužil králi deset tisíc talentů. Král se nad mužem slitoval, dluh zrušil.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 když ten muž vyšel, našel jednoho ze svých spolusluhů, který mu dlužil sto denárů. Chytil ho a zlobil se na něj. "Splať mi, co mi dlužíš!"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uvrhl svého spoluslužebníka do vězení. Král slyšel tuto zprávu od svého druhého služebníka.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 se král rozhněval a zavolal sluhu zpět. "Zrušil jsem všechen tvůj dluh, protože jsi mě o to prosil." Neměl jsi se slitovat se svými spolusluhami, jako jsem já smiloval nad tebou?"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řekl: „Jako vám náš Otec v nebesích odpustil, i vy byste měli odpouštět jeden druhému.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Sluha byl zbaven velmi velkého dluhu deseti tisíc talentů.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Neodpustil však svému spolusluhovi, který mu dlužil sto denárů.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 je nevděčný postoj.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Bylo nám také odpuštěno a spaseni milostí skrze Ježíše.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Nezapomeneme-li na tuto milost, musíme odpustit těm, kteří se nám provinili.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nám odpouští a miluje nás až do konce.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 peněz nechal král odepsat??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 denárů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dvě stě denárů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 talentů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 tisíc talentů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deset tisíc talentů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4000"/>
              <a:t>Neboť tento můj syn byl mrtev a znovu žije; byl ztracen a je nalezen.“ Začali tedy slavit.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"Neměl jsi se slitovat se svým spoluslužebníkem stejně jako já s tebou?"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82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Hosanna Synu Davidovu!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Zástupy, které šly před ním a ty, které ho následovaly, křičely: "Hosanna Synu Davidovu!" "Požehnaný, kdo přichází ve jménu Páně!" "Hosanna na výsostech!"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Když se Ježíš přiblížil k Jeruzalému, poslal dva učedníky se slovy: „Jděte do vesnice a najdete u ní oslici s oslátkem. Rozvaž je a přines mi je."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Dva učedníci vešli do vesnice a udělali, co jim Ježíš přikázal.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Našli osla. "Pán je potřebuje." Pak je majitel hned poslal.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se posadil na oslíka a vstoupil do Jeruzaléma. Zástupy, které šly před ním a volaly: "Hosanna Synu Davidovu!"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Skutečnost, že Ježíš jel na oslíkovi a že ho davy vítaly, se odehrála podle zaznamenaného proroctví Bible. Nikdo o tom ale nevěděl.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„Ježíš jel na oslím hříběti a zástupy křičely: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"Hosanna Synu Davidovu!"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Všichni byli prorokováni v Bibli.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žil v poslušnosti,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 bylo psáno v Bibli.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My, kteří následujeme Ježíše, musíme také poslouchat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Boží slovo důkladně.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náš král hodný chvály a slávy.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cs">
                <a:solidFill>
                  <a:schemeClr val="tx1">
                    <a:lumMod val="50000"/>
                    <a:lumOff val="50000"/>
                  </a:schemeClr>
                </a:solidFill>
              </a:rPr>
              <a:t>Č. 73 Slovo Boží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400"/>
              <a:t>Ježíš vzkřísí Lazara z mrtvých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čem jel Ježíš do Jeruzaléma?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oslí hříbě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mládě koně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slůně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velbloudí mládě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oslí hříbě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Zástupy, které šly před ním a ty, které ho následovaly, křičely: "Hosanna Synu Davidovu!" "Požehnaný, kdo přichází ve jménu Páně!" "Hosanna na výsostech!"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83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Můj dům je domem modlitby.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"Je psáno," řekl jim, "můj dům se bude nazývat domem modlitby," ale vy z něj děláte "doupě lupičů".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vstoupil do jeruzalémského chrámu. Uvnitř chrámu bylo mnoho obchodníků a směnárníků.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převrátil stoly směnárníků a lavice prodavačů holubic. Vozil všechny, kteří tam nakupovali a prodávali.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rozzlobeně řekl: "Je psáno: Můj dům bude nazýván domem modlitby, ale vy z něj děláte doupě lupičů."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vyhnal kupce z chrámu a v chrámu uzdravoval nemocné.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Chrám, kostel, je místem k uctívání a modlitbě k Bohu.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se rozhněval na dav, který z něj udělal obchodní místo.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co chodíš do kostela?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 kostele se musíte setkat s Bohem bohoslužbou a modlitbou.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vlastníkem církve. Ježíš je ten, kdo přijímá naše uctívání a modlitby od církve.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Ježíš jí řekl: "Já jsem vzkříšení a život. Kdo věří ve mne, bude žít, i kdyby zemřel."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a kdo žije a věří ve mne, nikdy nezemře. Věříš tomu?"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Koho Ježíš vyhnal z chrámu?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Židé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Nežid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Kněz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Obchodníci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Obchodníci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"Je psáno," řekl jim, "můj dům se bude nazývat domem modlitby," ale vy z něj děláte "doupě lupičů".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84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 umyl svým učedníkům nohy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Nyní, když jsem vám já, váš Pán a Učitel, umyl nohy, měli byste si i vy navzájem umývat nohy.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měl poslední večeři se svými učedníky. Ježíš věděl, že to bylo jeho poslední jídlo se svými učedníky.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náhle přinesl vodu do umyvadla a začal svým učedníkům jednoho po druhém umývat nohy.</a:t>
            </a:r>
            <a:r xmlns:a="http://schemas.openxmlformats.org/drawingml/2006/main">
              <a:rPr lang="cs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byla řada na Petrovi, Petr řekl: "Proč nám Pán myje nohy? Já se mýt nebudu!"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odpověděl. "Jestli ti neumyju nohy, ty a já s tím nemáme nic společného. Možná tomu teď dobře nerozumíš, ale jednoho dne to pochopíš."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"Umyl jsem vám nohy, abych šel příkladem. Od této chvíle si navzájem myjte nohy a staňte se lidmi, kteří si navzájem slouží."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světě slouží nižší muži vyšším mužům, ale Ježíš naopak umyl nohy svým učedníkům a vzdal se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jeho život pro nás.</a:t>
            </a:r>
            <a:r xmlns:a="http://schemas.openxmlformats.org/drawingml/2006/main">
              <a:rPr altLang="en-US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Jsme-li Ježíšovými učedníky, měli bychom být rádi, že si můžeme navzájem sloužit na nižším místě, spíše než chtít, aby se s námi zacházelo na vyšším místě.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Jednoho dne přišla k Ježíšovi zpráva. "Lazarus je nemocný." Prosím, přijď rychle a vyléč ho."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</a:t>
            </a:r>
            <a:r xmlns:a="http://schemas.openxmlformats.org/drawingml/2006/main">
              <a:rPr altLang="en-US" lang="c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nejvyšší muž, ale přišel na nejnižší místo a byl ochoten sloužit nám všem.</a:t>
            </a:r>
            <a:r xmlns:a="http://schemas.openxmlformats.org/drawingml/2006/main">
              <a:rPr altLang="en-US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Kdo nenechal Ježíše umýt si nohy?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Tomáši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Jidáš Iškariotský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Petr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Nyní, když jsem vám já, váš Pán a Učitel, umyl nohy, měli byste si i vy navzájem umývat nohy.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85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 se modlí na kopci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Popošel o něco dále, padl tváří k zemi a modlil se: "Otče můj, je-li to možné, ať mi je tento kalich odňat. Ale ne jak já chci, ale jak ty chceš."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večeři šel Ježíš se svými učedníky na místo zvané Getsemane.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 učedníkům: „Má duše je přemožena zármutkem až k smrti. Zůstaň tady a hlídej se mnou."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"Otče můj, je-li to možné, ať mi je tento kalich odňat. Ale ne jak já chci, ale jak ty chceš." Ježíš se vroucně modlil. Ale učedníci upadli do hlubokého spánku.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probudil své učedníky a řekl: „Nemohli byste se mnou hodinu bdít? Dívej se. Přichází můj zrádce, aby mě zatkl."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Nakonec Ježíš následoval lidi, kteří ho přišli chytit. Bylo to zemřít, abychom zaplatili za naše hříchy na kříži, jak si Bůh přál.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Než však Ježíš přišel, zemřel.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Pro Ježíše bylo bolestné zemřít, aby zaplatil za naše hříchy na kříži, ale byl zcela poslušný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to byla Boží vůle.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Nejprve musíme doufat, že se v našich životech naplní spíše Boží vůle než moje.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</a:t>
            </a:r>
            <a:r xmlns:a="http://schemas.openxmlformats.org/drawingml/2006/main">
              <a:rPr lang="cs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v této zemi bez hříchu, protože se plně řídí Boží vůlí.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Kde se Ježíš modlil, než byl zatčen?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jeruzalémském chrámu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Horní místnost Marka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Galilejské jezero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Getsemany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Popošel o něco dále, padl tváří k zemi a modlil se: "Otče můj, je-li to možné, ať mi je tento kalich odňat. Ale ne jak já chci, ale jak ty chceš."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86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 zemřel na kříži.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Ježíš zvolal mocným hlasem: "Otče, do tvých rukou odevzdávám svého ducha." Když to řekl, vydechl naposledy.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Ježíš, zajatý římskými vojáky, měl na hlavě trnovou korunu, vysmívali se mu, nesl kříž a byl vyveden k popravě na kopec.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Potom byl Ježíš ukřižován na kříži spolu se dvěma zločinci. Lidé stáli a dívali se a vládci se mu dokonce posmívali.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"Otče, odpusť jim, protože nevědí, co činí." Ježíš se modlil za ty, kteří ho zabili.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řekl: "Je dokonáno!" A sklonil hlavu a vzdal svého ducha.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Lazarova sestra řekla Ježíšovi, který přišel pozdě: "Ježíši, kdybys tu byl, můj bratr by nezemřel."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tu chvíli se chrámová opona roztrhla na dvě části odshora dolů. Země se otřásla a skály se rozlomily. Když to viděli vojáci, kteří ukřižovali Ježíše, vyděsili se a zvolali: "Jistě to byl Syn Boží!"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bez hříchu trpěl a zemřel za nás a zaplatil za naše hříchy.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Proto nemusíme platit za sebe.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Byli jsme spaseni díky Ježíši.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to nesmíme ani na chvíli zapomenout.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Spasitel, který nás zachránil tím, že zemřel za naše hříchy na kříži.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 kým byl Ježíš ukřižován?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Učedníci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Kněží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Zločinci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Zločinci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Ježíš zvolal mocným hlasem: "Otče, do tvých rukou odevzdávám svého ducha." Když to řekl, vydechl naposledy.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87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Prázdná hrobka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Vtom se otočila a uviděla tam stát Ježíše, ale neuvědomila si, že je to Ježíš.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Marie Magdalena šla k hrobu, aby viděla mrtvého Ježíše. Ale kamenné dveře hrobky byly otevřené.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hrobě nebylo žádné Ježíšovo tělo. Marie si myslela, že někdo ukradl Ježíšovo mrtvé tělo.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Anděl se objevil a zeptal se. "Proč brečíš?" Marie odpověděla: "Někdo ukradl Ježíšovo tělo."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řekl: "Odstraňte kamennou bránu k hrobu." Ježíš přikázal: "Vystup, Lazare."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když se otočila, byl tam Ježíš, který se vrátil živý. Marie však Ježíše nepoznala. Nemyslela si, že se Ježíš vrátí k životu.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"Marie..." Teprve když Ježíš zavolal, Marie ho poznala. „Pane, ty jsi opravdu ožil.“ Ježíš byl vzkříšen tři dny po své smrti.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Nikdo na světě není mrtvý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 znovu naživu.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Ale jediný, Ježíš, který byl vzkříšen ze smrti, stále žije.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Bible říká, že ti, kdo věří v Ježíše, také ožívají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jako Ježíš.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Nesmíme tedy ztrácet naději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pro život věčný.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Pán Vítězství, který přemohl smrt a vrátil se k životu.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si Marie myslela, když viděla, že v hrobě není žádný Ježíš?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byl vzkříšen!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Toto není Ježíšův hrob!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Někdo ukradl Ježíšovo mrtvé tělo!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Učedníci koupili Ježíšovo mrtvé tělo!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Někdo ukradl Ježíšovo mrtvé tělo!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Vtom se otočila a uviděla tam stát Ježíše, ale neuvědomila si, že je to Ježíš.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88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Ježíš, který vystoupil do nebe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Když to řekl, byl před jejich očima vzat vzhůru a oblak ho zakryl před jejich zraky.</a:t>
            </a:r>
            <a:r xmlns:a="http://schemas.openxmlformats.org/drawingml/2006/main">
              <a:rPr lang="cs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Učedníci, kteří nevěděli, že Ježíš byl vzkříšen, byli zachváceni strachem a zklamáním.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Vzkříšený Ježíš přišel, postavil se mezi ně, ukázal jim ruce a bok a řekl: "Přestaňte pochybovat a věřte."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 překvapivě, tři dny po své smrti, Lazar odešel. Lidé byli potěšeni, když to viděli, a chválili Boha.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Potom Ježíš řekl, že se vrátí ke svému Otci, Bohu, a slíbil, že pošle Ducha svatého.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 Ježíš nařídil svým učedníkům, aby mu byli svědky až do konce světa, kázali evangelium a učili slovo.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 dokončení všech poslání v této zemi Ježíš vystoupil před zraky svých učedníků do nebe. A slíbil nám, že se jednoho dne vrátí do této země.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nařídil svým učedníkům, aby kázali evangelium až na konec země, než vystoupí do nebe.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Církev je skupina Ježíšových učedníků.</a:t>
            </a:r>
            <a:r xmlns:a="http://schemas.openxmlformats.org/drawingml/2006/main">
              <a:rPr lang="cs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Jako Ježíšovi učedníci musíme kázat evangelium všude. A my musíme být Ježíšovými svědky.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stále naživu, sedí na pravé straně Boha a vrátí se na zem, jak bylo slíbeno.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ukázal vzkříšený Ježíš svým učedníkům?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Stopy po nehtech na rukou a nohou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Otisky trnů na hlavě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Znaky bičů na zádech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Modřiny na obličeji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Stopy po nehtech na rukou a nohou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Když to řekl, byl před jejich očima vzat vzhůru a oblak ho zakryl před jejich zraky.</a:t>
            </a:r>
            <a:r xmlns:a="http://schemas.openxmlformats.org/drawingml/2006/main">
              <a:rPr lang="cs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89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Duch svatý přišel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Všichni byli naplněni Duchem svatým a začali mluvit jinými jazyky, jak jim Duch umožnil.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Učedníci byli v Jeruzalémě, jak řekl Ježíš. Když nastal den Letnic, byli všichni pohromadě na jednom místě.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přivedl Lazara zpět k životu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svým slovem.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Jednoho dne máme zemřít, ale máme být vzkříšeni, protože věříme v Ježíše.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Musíte být křesťanem, který žije s nadějí na vzkříšení.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Náhle se ozval zvuk jako foukání prudkého větru a naplnil celý dům, kde seděli.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pak byl na hlavě každého člověka ohnivý jazyk, a pak byli všichni naplněni Duchem svatým a začali mluvit jinými jazyky.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Když byli všichni překvapeni, Petr jim začal kázat o Ježíši a evangeliu.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Lidé naslouchali evangeliu, činili pokání a křtili. V ten den bylo pokřtěno více než 3000 lidí.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seslal svým učedníkům Ducha svatého.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Duch svatý dal Petrovi moudrost a moc kázat evangelium.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Duch svatý je v srdcích všech, kdo věří v Ježíše.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Nezapomínejte, že Duch svatý je ten, kdo nám dává moudrost a odvahu kázat evangelium, stejně jako dal moudrost a moc Petrovi.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posílá Ducha svatého všem, kdo v něj věří, aby nám pomohl.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slyšeli, když přišel Duch svatý?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zvuk trubky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hrom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foukání prudkého větru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zvuk modliteb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foukání prudkého větru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Všichni byli naplněni Duchem svatým a začali mluvit jinými jazyky, jak jim Duch umožnil.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90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Filip řekl evangelium Etiopanovi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Potom Filip začal právě touto pasáží Písma a řekl mu dobrou zprávu o Ježíši.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4000"/>
              <a:t>Neboť tento můj syn byl mrtev a znovu žije; byl ztracen a je nalezen.“ Začali tedy slavit.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mistr života, který přivádí zpět mrtvé.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Jednoho dne řekl anděl Páně Filipovi, který uvěřil v Ježíše: "Jdi na jih na cestu - pouštní cestu."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Vyrazil do jižní pouště, jak řekl anděl. Přemýšlel, proč ho anděl poslal </a:t>
            </a: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té době byl na voze eunuch, který měl na starosti peníze pro etiopskou zemi, a četl spisy proroka Izajáše. Philip přistoupil a zeptal se. "Rozumíš tomu, co čteš?"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"Jak tomu mám rozumět," řekl, "pokud mi to někdo nevysvětlí?" Filip začal právě touto pasáží Písma a řekl mu dobrou zprávu o Ježíši.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Poté, co Etiopan Ježíše přijal, se šťastně vrátil do své země. Filip děkoval Duchu svatému, že ho tam dovedl.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nemohl plně pochopit, ale poslechl příkaz Ducha svatého. Tak mohl kázat evangelium Etiopanům.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Někdy jsme v situaci, kterou nemůžeme pochopit.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když důvěřujete Bohu a posloucháte ho v Duchu svatém i v tu chvíli, můžete být také mužem víry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kteří hlásají evangelium.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vede vztah, s kým bychom se měli setkat.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měl na starosti etiopský eunuch, se kterým se Filip setkal?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Měl na starosti armádu.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Byl kuchařem své země.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byl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nabít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jeho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země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peníze.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Řídil uctívání země.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Měl na starosti peníze své země.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Potom Filip začal právě touto pasáží Písma a řekl mu dobrou zprávu o Ježíši.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91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Saul se setkává s Ježíšem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 dní uplynulo od doby, kdy Lazar zemřel, když Ježíš přišel?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jeden den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 dny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tři dny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čtyři dny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tři dny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Padl na zem a uslyšel hlas, který mu řekl: "Saule, Saule, proč mě pronásleduješ?"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Byl muž jménem Saul, který nenáviděl ty, kdo věřili v Ježíše, a nenáviděl církev.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 nenáviděl Ježíše natolik, že odešel do Damašku zatknout křesťany.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se na své cestě blížil k Damašku, náhle kolem něj zablesklo světlo z nebe. Slyšel hlas: "Saule, Saule, proč mě pronásleduješ?"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"Kdo jsi, Pane?" zeptal se Saul. "Jsem Ježíš, kterého ty pronásleduješ." Saul byl překvapen, že Ježíš žije. Myslel si, že Ježíš je mrtvý.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Saul, který potkal Ježíše, se stal novým člověkem. Stal se tedy apoštolem Pavlem, který tvrdě pracoval, aby kázal evangelium pohanům, a napsal mnoho biblických knih.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 byl muž, který pronásledoval církev, ale Bůh ho nazval apoštolem.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Saul, který potkal Ježíše, žil úplně jiný život než dříve.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Jaké změny jste provedli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 té doby, co jsi potkal Ježíše?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Ti, kteří se setkají s Ježíšem, musí žít jiný život než kdykoli předtím.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odpouští zlým lidem, jako je Saul, a povolává je a uděluje z nich dělníky.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Proč Saul odešel do Damašku?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Zatknout křesťany.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Chcete-li mít výlet.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Mít bohoslužbu.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Hlásat evangelium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Zatknout křesťany.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Padl na zem a uslyšel hlas, který mu řekl: "Saule, Saule, proč mě pronásleduješ?"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Ježíš jí řekl: "Já jsem vzkříšení a život. Kdo věří ve mne, bude žít, i kdyby zemřel."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a kdo žije a věří ve mne, nikdy nezemře. Věříš tomu?"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92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Pavlův dobrý přítel Barnabáš.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Barnabáš ho však vzal a přivedl k apoštolům. Vyprávěl jim, jak Saul na své cestě viděl Pána a že k němu Pán promluvil a jak v Damašku neohroženě kázal ve jménu Ježíše.</a:t>
            </a:r>
            <a:r xmlns:a="http://schemas.openxmlformats.org/drawingml/2006/main">
              <a:rPr lang="cs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Poté, co se Pavel setkal s Ježíšem, chtěl se setkat s Ježíšovými učedníky.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Ježíšovi učedníci se Pavla báli. Protože nevěděli, že poté, co se Pavel setkal s Ježíšem, uvěřil v Ježíše.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Barnabáš Pavlovi pomohl. "Opravdu potkal Ježíše a úplně se změnil!"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"Také jsem viděl Pavla kázat v Damašku, kam šel zatknout křesťany!" Učedníci se s Pavlem snadno spřátelili.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Poté se Barnabáš a Pavel stali dobrými přáteli a cestovali po celém světě, aby společně kázali evangelium.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Pavel, který pronásledoval církev, potkal Ježíše a stal se novým člověkem, ale lidé mu nevěřili.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Bůh připravil Barnabáše a stvořil ho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dobrý spolupracovník pro Pavla.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Stejně jako Pavel a Barnabáš bychom měli být dobrými přáteli víry a pomáhat si.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nám posílá přítele, který nám může pomoci, když jsme v nesnázích.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Kdo Paulovi pomohl a stal se přáteli, když měl potíže?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Barnabáš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Barnabáš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74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Proměnění Ježíše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Barnabáš ho však vzal a přivedl k apoštolům. Vyprávěl jim, jak Saul na své cestě viděl Pána a že k němu Pán promluvil a jak v Damašku neohroženě kázal ve jménu Ježíše.</a:t>
            </a:r>
            <a:r xmlns:a="http://schemas.openxmlformats.org/drawingml/2006/main">
              <a:rPr lang="cs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93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Dorcas, která se vrátila k životu.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Petr je všechny poslal z místnosti; pak padl na kolena a modlil se. Otočil se k mrtvé ženě a řekl: "Tabitho, vstávej." Otevřela oči a spatřila Petra, posadila 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Byla tam učednice jménem Dorkas, která vždy konala dobro a pomáhala chudým.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té době onemocněla a zemřela. Její sousedé byli velmi smutní a přivedli Petra zpět.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Petr dorazil, všichni, kterým pomohla, plakali a ukazovali oblečení, které dostal jako dárek.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 je všechny poslal z místnosti; pak padl na koleno a modlil se.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"Dorcas, vstávej!" řekl Peter. Otevřela oči, posadila se a viděla Petra. Když to viděli, všichni byli šťastní a mnoho lidí v té vesnici uvěřilo v Ježíše.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 byl Ježíšovým učedníkem a dokázal dělat to, co Ježíš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byl na této zemi.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 svým učedníkům, že udělají totéž, co on.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Jsme Ježíšovými učedníky.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Musíme se učit a pamatovat si, co Ježíš v této zemi dělal, a dělat stejné věci jako Ježíš.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dává svým učedníkům moc, aby mohli kázat evangelium.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Tam byl před nimi proměněn. Jeho tvář zářila jako slunce a jeho šaty byly bílé jako světlo.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Petr přišel do Dorkas, lidé byli smutní a co mu ukázali?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Oblečení, které vyrobila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Jídla, která udělala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Dorkasin syn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Dorčin dopis.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Oblečení, které vyrobila Dorcas.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Petr je všechny poslal z místnosti; pak padl na kolena a modlil se. Otočil se k mrtvé ženě a řekl: "Tabitho, vstávej." Otevřela oči a spatřila Petra, posadila 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94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Cornelius, spasený nežid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Obřezaní věřící, kteří přišli s Petrem, byli ohromeni tím, že dar Ducha svatého byl vylit i na pohany.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Skutky 10: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V Cesareji žil muž jménem Cornelius, setník v tom, co bylo známé jako italský pluk.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On a celá jeho rodina byli zbožní a bohabojní; štědře dával potřebným a pravidelně se modlil k Bohu.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Jednoho dne Cornelius uslyšel při modlitbě Boží hlas. "Pošli muže, aby byli mužem jménem Peter."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V té době viděl Petr také vidění v modlitbě. Bůh mu dal zvířata z nebe, která Židé nemohli jíst, a nařídil mu je jíst.</a:t>
            </a:r>
            <a:r xmlns:a="http://schemas.openxmlformats.org/drawingml/2006/main">
              <a:rPr lang="cs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"Nenazývejte nic nečistého, co Bůh očistil."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Nakonec Petr následoval muže, které Kornélius poslal, a šel do Kornéliova domu.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Petr jim kázal Ježíše a evangelium Kornéliovi a jeho rodině. Potom na ně sestoupil Duch svatý. Uvědomil si, když se na to podíval; "Dokonce i pohané mohou být spaseni, pokud uvěří v Ježíše!"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Petr si myslel, že pouze Židé mohou uvěřit v Ježíše a být spaseni.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Ale Boží evangelium nerozlišuje mezi všemi lidmi světa.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Musíme kázat evangelium všem na světě, aby mohli být spaseni.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vzal s sebou Petra, Jakuba a Jana a vyvedl je o samotě na vysokou horu.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dává spásu každému, kdo v něj věří, bez ohledu na národnost nebo postavení.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Jaké vidění viděl Petr, když se modlil?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sestupující z nebe.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Bible sestupující z nebe.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Andělé sestupující z nebe.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Zvířata, která Židé nemohou jíst, sestoupila z nebe.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Zvířata, která Židé nemohou jíst, sestoupila z nebe.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Obřezaní věřící, kteří přišli s Petrem, byli ohromeni tím, že dar Ducha svatého byl vylit i na pohany.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Skutky 10: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95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Zpívající hymny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dokonce i ve vězení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Kolem půlnoci se Pavel a Silas modlili a zpívali chvalozpěvy Bohu a ostatní vězni je poslouchali.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 a Silas se ze všech sil snažili kázat evangelium ve Filipovi. Ale lidé, kteří to nenáviděli, Pavla a Silase zbili a dali je do vězení.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 a Silas se modlili a chválili Boha i ve vězení. Všichni ve vězení to poslouchali.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 najednou došlo k tak velkému zemětřesení, že se otevřely všechny dveře vězení. Žalářník byl velmi znepokojen, protože si myslel, že vězni utekli.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vykřikl: „Neboj se! Všichni jsme tady!" "Pane, co musím udělat, abych byl spasen?" zeptal se žalářník.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"Věř v Pána Ježíše. Pak budeš spasen ty i tvoje rodina!" V tu noční hodinu je vzal žalářník a umyl jim rány; pak byl ihned on i celá jeho rodina pokřtěni.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 byl před nimi proměněn. Jeho tvář zářila jako slunce a jeho šaty byly bílé jako světlo.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Pavel a Silas nebyli zklamáni a modlili se a chválili,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 když byli ubiti k smrti.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Pak Bůh otevřel dveře vězení a dal jim příležitost kázat evangelium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žalářníkovi a jeho rodině.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Jsou chvíle, kdy máme problémy i my.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 pokud se nezklameš a přejdeš k modlitbě a chvále, Bůh tě zachrání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úžasným způsobem.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mi dává sílu překonat všechny těžkosti a těžkosti.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dělali Pavel a Silas ve vězení?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Plakali.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Prosili o život.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Byli zklamaní.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Modlili se a zpívali hymny.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Modlili se a zpívali hymny.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Kolem půlnoci se Pavel a Silas modlili a zpívali chvalozpěvy Bohu a ostatní vězni je poslouchali.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96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Pavel kázal evangelium králi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Pavel odpověděl: "Krátce nebo dlouho - modlím se k Bohu, abyste se nejen vy, ale všichni, kdo mě dnes poslouchají, stali tím, čím jsem, kromě těchto řetězů."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 kázal evangelium a nakonec se stal vězněm v Jeruzalémě. Král Agrippa se zeptal na hříchy vězně Pavla.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"Máte povolení mluvit za sebe!" Agrippa dal Paulovi čas, aby zahájil svou obranu.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 využil příležitosti kázat evangelium. "Ó králi, doufám, že se staneš jako já, s výjimkou těchto řetězů!"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Král v Pavlovi nenašel žádný hřích. Pavel chtěl jít do Říma a kázat evangelium císaři.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tu chvíli se před nimi objevil Mojžíš a Eliáš a mluvili s Ježíšem.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Nakonec se Pavel obrátil na římského císaře. Jako vězeň Pavel nastoupil na loď, aby jel k císaři Římu.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Pavel byl vězeň, ale hrdě kázal evangelium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před králem jeho vlastního soudu.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se za evangelium nestyděl a věřil, že je to pyšná pravda.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Potřebujeme být schopni sebevědomě a odvážně kázat Ježíšovo evangelium komukoli, koho potkáme.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mnohem vyšší než nejvyšší člověk na světě.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udělal Pavel, když mu král v soudním procesu dal příležitost promluvit?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Kázal Ježíšovo evangelium.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Obvinil špatného člověka.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Požádal o propuštění.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Modlil se a zpíval hymny.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Kázal Ježíšovo evangelium.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Pavel odpověděl: "Krátce nebo dlouho - modlím se k Bohu, abyste se nejen vy, ale všichni, kdo mě dnes poslouchají, stali tím, čím jsem, kromě těchto řetězů."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97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Loď se potápí!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a řekl: ‚Neboj se, Pavle. Musíte stanout před Caesarem před soudem; a Bůh ti milostivě dal životy všech, kdo se s tebou plaví.“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Pavel byl s ostatními vězni odvezen lodí do Říma.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Kvůli tajfunu však lodi hrozilo potopení. Všichni se třásli strachem.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 se modlil k Bohu a řekl lidem. "Neboj se. Bůh řekl, že nikdo nezemře."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Hlas z oblaku řekl: „Toto je můj Syn, kterého miluji; s ním jsem spokojený. Poslouchej ho!"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Loď se potopila, ale jak řekl Paul, všichni lidé mohli přistát na ostrově bez jediné smrti.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Pavel kázal Ježíše na ostrově a vzdal slávu Bohu.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Pavel se modlil, povzbuzoval ostatní, dokonce i v době krize, kdy se loď měla potopit.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Nakonec byli všichni zachráněni,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přesně jak řekl Pavel.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Boží lid je zodpovědný za předávání Boží vůle světu prostřednictvím modlitby a za dobrou zprávu o Boží spáse.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vlastníkem veškerého života na světě. Nic neumírá bez jeho svolení.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udělal Paul, když se loď setkala s tajfunem?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Plakal.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Skočil do moře.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Bojoval proti pilotovi.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Modlil se k Bohu.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Modlil se k Bohu.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a řekl: ‚Neboj se, Pavle. Musíte stanout před Caesarem před soudem; a Bůh ti milostivě dal životy všech, kdo se s tebou plaví.“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98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Pavlova prosba za Onezima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Apeluji na vás za svého syna Onezima, který se stal mým synem, když jsem byl v řetězech.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Onezimus byl služebníkem Filemonovým. Ale bez svolení svého pána se vykradl do Říma.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Onezimus se setkal s Pavlem, který byl uvězněn v Římě. Pavel mu kázal evangelium a on uvěřil v Ježíše.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to uslyšeli, padli tváří k zemi, vyděšení. Ježíš řekl: "Neboj se." Když vzhlédli, neviděli nikoho kromě Ježíše.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 řekl Onezimovi, aby se vrátil ke svému mistru Filemonovi a požádal o odpuštění. A Pavel řekl Onezimovi, aby žil jako věřící v Ježíše.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měl obavy. Protože v té době uprchlého sluhu zabil jeho majitel.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 napsal pro Onezima dopis svému pánovi Filemonovi, aby mu odpustil. Tento dopis je v Bibli „Filemon“.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Pavel znovu spojil přerušený vztah mezi Onesimem a Filemonem. Onezimus požádal Filemona o odpuštění a Filemon Onesimovi odpustil.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požádat o odpuštění, pokud jsme udělali něco špatného.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pokud nám někdo udělal něco špatného, musíme mu odpustit.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 je to, co lidé věří v Ježíše.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přináší mír a smíření tam, kde dochází k bojům a konfliktům.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Koho potkal Onezimus v Římě, když utekl od svého majitele Filemona?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Barnabáš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Pavle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Apeluji na vás za svého syna Onezima, který se stal mým synem, když jsem byl v řetězech.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99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Timoteus, učedník Pavlův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Připomněla jsem si vaši upřímnou víru, která nejprve žila ve vaší babičce Lois a ve vaší matce Euniké, a jak jsem přesvědčena, nyní žije i ve vás.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Thimothy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 měl učedníka jménem Timoteus. Timothy byl misionářem s Paulem od jeho dětství.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Byl muž, který měl dva syny. Druhý syn požádal svého otce, aby mu dal svůj podíl na majetku předem.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byl na této zemi v lidské podobě, ale je také Bohem.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Jak Bůh přikázal svým učedníkům na hoře,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musíme věřit v Ježíše jako Syna Božího a pozorně mu naslouchat.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Pavel, který byl ve vězení, věděl, že zemře, a napsal dopis svému milovanému učedníkovi Timoteovi.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dopise bylo uvedeno, jak by měl Timoteus učit věřící jako duchovní.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Timoteus a věřící četli Pavlův list a rozhodli se neztratit víru až do konce ani v pronásledování.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Pavlova víra byla tedy předána jeho učedníkovi Timoteovi a znovu církvím.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Díky evangelistům, kteří nám kázali evangelium, a učitelům, kteří nás učili slovo Boží, naše víra a naše církev rostly.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Nyní musíme předat svou víru a učit je Božímu slovu, které jsme se naučili.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vzkříšen a žije věčně, s církvemi a věřícími, kteří v něj věří.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Komu Pavel napsal dopis, když se blížil den jeho smrti?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Timothy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Timothy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Připomněla jsem si vaši upřímnou víru, která nejprve žila ve vaší babičce Lois a ve vaší matce Euniké, a jak jsem přesvědčena, nyní žije i ve vás.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Thimothy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100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John viděl úžasný pohled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Ten, kdo svědčí o těchto věcech, říká: "Ano, brzy přijdu." Amen. Přijď, Pane Ježíši.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Zjevení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krásně září nádherným vzhledem.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Pronásledování církve bylo den ode dne horší a horší. Všichni jeho učedníci byli umučeni při zachování víry a Jan byl odkázán sám na 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Jednoho dne uslyšel hlasitý hlas jako trubka, který říkal: "Napiš do svitku, co vidíš, a pošli to sedmi církvím."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Jan viděl Ježíše také. Ježíš byl obrazem krále, který měl veškerou moc světa.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viděl nové nebe a novou zemi, která má přijít. Nebude nic zlého, nebude smutek a vždy bude štěstí s Bohem.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napsal všechna tato vidění a napsal je církvím. "Zachovejte svou víru, protože Pán znovu přijde!" Toto je poslední kniha Bible, Zjevení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se znovu vrátí na tuto zem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jednou jako soudce.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té době ti, kteří nevěřili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Ježíši trpět navždy,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Ti, kteří věří v Ježíše, budou mít radost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Věčný život se štěstím.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Čekáš, až Ježíš zase přijde?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Tuto naději nesmíme ztratit, musíme si udržet víru v tuto zemi až do konce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se vrátí zpět na tuto zem jako král, bude vše soudit a všemu navždy vládnout.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 se jmenuje ostrov, kde byl uvězněn učedník Jan?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Havaj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Ten, kdo svědčí o těchto věcech, říká: "Ano, brzy přijdu." Amen. Přijď, Pane Ježíši.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Zjevení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Kdo neviděl Ježíšovo proměnění?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Tomáši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Tomáši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Tam byl před nimi proměněn. Jeho tvář zářila jako slunce a jeho šaty byly bílé jako světlo.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75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</a:t>
            </a:r>
            <a:r xmlns:a="http://schemas.openxmlformats.org/drawingml/2006/main">
              <a:rPr lang="cs" altLang="en-US" sz="4400"/>
              <a:t> </a:t>
            </a:r>
            <a:r xmlns:a="http://schemas.openxmlformats.org/drawingml/2006/main">
              <a:rPr lang="cs" altLang="ko-KR" sz="4400"/>
              <a:t>Miluje Děti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Když to Ježíš viděl, rozhořčil se. Řekl jim: „Nechte děti přicházet ke mně a nebraňte jim, neboť takovým patří království Boží.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Rodič přivedl své dítě k Ježíšovi, aby mu Ježíš požehnal.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Potom ho Ježíšovi učedníci pokárali. "Jak se opovažuješ přivést své dítě k Ježíšovi?"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to Ježíš viděl, řekl rozzlobeně.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"Nebraňte dětem, aby ke mně chodily." Takovým, jako jsou tyto děti, patří Boží království!”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syn promarnil veškerý svůj majetek ve vzdálené zemi a stal se nešťastným.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"Kdo nepřijme království Boží jako malé dítě, nikdy do něj nevejde." Vzal děti do náručí, vložil na ně ruce a požehnal jim.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řekl, že království Boží patří takovým, jako jsou tyto děti.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Staňme se také dětmi, které milují Boha a poslouchají Ježíše, aniž by ztratily čisté, poctivé,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pravé srdce dítěte.</a:t>
            </a:r>
            <a:r xmlns:a="http://schemas.openxmlformats.org/drawingml/2006/main">
              <a:rPr altLang="en-US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</a:t>
            </a:r>
            <a:r xmlns:a="http://schemas.openxmlformats.org/drawingml/2006/main">
              <a:rPr altLang="en-US" lang="c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miluje, váží si dětí a žehná jim.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dělali učedníci, když se děti snažily jít k Ježíši?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Přivítali je rádi.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Pokárali je, aby nechodili k Ježíši.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Seznámili děti s Ježíšem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Dali jim nějaké jídlo a poslali je domů.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Pokárali je, aby nechodili k Ježíši.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Když to Ježíš viděl, rozhořčil se. Řekl jim: „Nechte děti přicházet ke mně a nebraňte jim, neboť takovým patří království Boží.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76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 uzdravil slepého, Bartimaia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"Jdi," řekl Ježíš, "tvá víra tě uzdravila." Okamžitě prohlédl a následoval Ježíše po cestě.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Ježíš přišel do Jericha, slepý muž, Bartimeus seděl u cesty a žebral.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uslyšel, že je to Ježíš Nazaretský, začal křičet: "Ježíši, Synu Davidův, smiluj se nade mnou!"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povolal Bartimea. "Co chceš, abych pro tebe udělal?" zeptal se ho Ježíš. Slepý muž řekl: "Rabbi, chci vidět."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Syn si uvědomil, že se stal ještě nešťastnějším než služebnictvo v domě jeho otce.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Vrátil se tedy a prosil svého otce, aby ho přijal jako jednoho ze svých služebníků.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"Jdi," řekl Ježíš, "tvá víra tě uzdravila." Okamžitě dostal zrak.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"Děkuji, Ježíši!" Bartimeus následoval Ježíše a nechal ho vidět.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 Bartimeovi: "Tvá víra tě uzdravila."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 to víra, která nás zachraňuje.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Víra se projevuje upřímnou modlitbou.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se modlíme k Ježíši,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Tuto víru musíme mít.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naslouchá a odpovídá na naše upřímné modlitby.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co žádal Bartimeus Ježíše?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Dej mi hodně peněz.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Chci být tvým učedníkem.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Nech mě chodit po vodě.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Chci vidět znovu.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Chci vidět znovu.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"Jdi," řekl Ježíš, "tvá víra tě uzdravila." Okamžitě prohlédl a následoval Ježíše po cestě.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77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Zacheus vylezl na strom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Neboť Syn člověka přišel hledat a spasit, co bylo ztraceno."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Byl jeden bohatý muž jménem Zacheus. Byl vrchním výběrčím daní, takže ho lidé nenáviděli.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Jednoho dne Ježíš přišel do vesnice, kde žil Zacheus. Mnoho lidí se tlačilo, aby viděli Ježíše.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Jakmile otec z dálky spatřil přicházet svého syna, rozběhl se k němu, objal ho a s radostí přijal.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Zacheus vylezl na strom, aby viděl Ježíše. Ježíš se na něj podíval a řekl. "Zachee, okamžitě pojď dolů." Dnes musím zůstat u tebe doma."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"Zacheus se rozhodl pro Ježíše: "Dám polovinu svého majetku chudým."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řekl: "Dnes přišla do tohoto domu spása. Přišel jsem hledat a zachránit, co bylo ztraceno."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se Zacheus setkal s Ježíšem, přiznal se, že svůj nejmilovanější majetek rozdá chudým.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je pro vás nejdůležitější?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Čeho jste se vzdali po setkání s Ježíšem?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si pamatovat, že to nejcennější, co máme, je Ježíš.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Spasitel, který přišel do této země zachránit všechny bez rozdílu.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Proč lidé nenáviděli Zachea?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Protože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byl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hlavní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daň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kolektor.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dobře věřil v Ježíše.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se hodně modlil.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byl hezký.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Protože byl hlavním výběrčím daní.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Neboť Syn člověka přišel hledat a spasit, co bylo ztraceno."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cs">
                <a:solidFill>
                  <a:schemeClr val="tx1">
                    <a:lumMod val="50000"/>
                    <a:lumOff val="50000"/>
                  </a:schemeClr>
                </a:solidFill>
              </a:rPr>
              <a:t>Č. 78 Slovo Boží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400"/>
              <a:t>Dům postavený na skále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„Proto každý, kdo slyší tato má slova a uskutečňuje je, podobá se moudrému muži, který si postavil dům na skále.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vyprávěl příběh o dvou mužích, kteří stavěli dům.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řekl: "Bože, tvůj otec na tebe vždy čeká."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Jeden z nich se rozhodl postavit svůj dům na písku, další na skále.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 dva tvrdě pracovali na stavbě domu. Oba domy vypadaly navenek silně bez velkého rozdílu.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silný déšť způsobil povodeň, dům postavený na písku byl odplaven. Ale dům postavený na skále stál pevně.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řekl: „Každý, kdo slyší má slova a uskutečňuje je, je jako moudrý muž, který si postavil dům na skále.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řekl: „Každý, kdo slyší má slova a uskutečňuje je, je jako moudrý muž, který si postavil dům na skále.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Uvádíte každé slovo Boží do praxe?</a:t>
            </a:r>
            <a:r xmlns:a="http://schemas.openxmlformats.org/drawingml/2006/main">
              <a:rPr altLang="en-US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Buďme moudrými muži, kteří poslouchají Slovo Boží.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</a:t>
            </a:r>
            <a:r xmlns:a="http://schemas.openxmlformats.org/drawingml/2006/main">
              <a:rPr altLang="en-US" lang="c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se těší z těch, kdo poslouchají Slovo.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 se zřítil dům postavený na písku?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Jakmile byl dům postaven,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svítilo slunce,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do domu přišlo mnoho lidí,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hodně pršelo a záplavy,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Když hodně pršelo a záplavy,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„Proto každý, kdo slyší tato má slova a uskutečňuje je, podobá se moudrému muži, který si postavil dům na skále.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79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Pět moudrých panen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"Bděte proto, protože nevíte dne ani hodiny."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životě hodně hřešíme.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Cítíme se tedy vinni za hříchy proti Bohu.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Bůh nám vždy odpustil naše hříchy.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Ježíš již vzal na sebe všechny naše hříchy.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Musíte tomu věřit a jít k Bohu s vděčností a radostí.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Bylo tam deset panen, které se připravovaly na svatební hostinu. Pět moudrých dívek připravilo lampy s dostatkem oleje, ale dalších pět 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noci, když se ženich opozdil, deset panen usnulo.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"Je tu ženich!" Panny ve spěchu vstaly. A světla pěti panen, které si nepřipravily dostatek oleje, zhasla.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"Dej nám trochu oleje." "Když ti dáme náš olej, může nám dojít taky olej." Jdi pro olej."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 zatímco pět pošetilých dívek šlo koupit olej, dveře hostiny se zavřely. Nakonec se těch pět pošetilých dívek nemohlo zúčastnit večírku.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Toto je příběh, který nám Ježíš vypráví, jak čekat na den, kdy se vrátí.</a:t>
            </a:r>
            <a:r xmlns:a="http://schemas.openxmlformats.org/drawingml/2006/main">
              <a:rPr altLang="en-US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Nikdo neví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 Ježíš znovu přijde.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Ale stejně jako pět moudrých panen se musíme vždy probudit a čekat na Ježíše s připraveným srdcem.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slíbil, že se vrátí do této země, až to nikdo nebude vědět.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těch pošetilých pět panen nepřipravilo?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olej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oblečení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dárek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olej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"Bděte proto, protože nevíte dne ani hodiny."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80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Podobenství o talentech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</a:t>
            </a:r>
            <a:r xmlns:a="http://schemas.openxmlformats.org/drawingml/2006/main">
              <a:rPr altLang="en-US" lang="c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nás vždy miluje a čeká na nás.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"Jeho pán odpověděl: 'Výborně, dobrý a věrný služebníku! Byl jsi věrný v málo věcech; dám ti na starost mnoho věcí. Pojď se podělit o štěstí svého pána!"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Člověk na cestě do zahraničí svěřil peníze svým služebníkům. Prvnímu služebníkovi dal pět talentů, druhému dva a třetímu jeden.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Sluha, který dostal 5 talentů a dva talenty, šel najednou a dal jejich peníze do práce a získal dvojnásobek. Muž, který dostal 1 talent, však vyšel a vykopal díru do země a ukryl peníze svého pána.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se pán vrátil a vyrovnal s nimi účty, první sluha získal o pět talentů více a druhý o dva více.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 služebník, který dostal jeden talent, nezískal žádný. "Mistře, dal jsi mi jen jeden talent." Jak pak mohu vydělat více peněz?"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Jeho pán se zlobil. "Měl jsi dát moje peníze na zálohu u bankéřů, dostal bych je zpět i s úroky." Ty bezcenný služebníku, vypadni z mého domu!"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nás prostřednictvím podobenství o talentech varuje, abychom nelenili.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tu něco důležitějšího, než kolik jsme dostali.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Důležitější je žít život pro slávu Boží tím, že budete věrně používat to, co máte.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Takový život bychom měli žít všichni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být pochválen Ježíšem.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náš pán, který hodnotí náš život a podle toho nás odměňuje.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svěřil pán služebníkům, když cestoval daleko?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dům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obchod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/>
              <a:t>"Jeho pán odpověděl: 'Výborně, dobrý a věrný služebníku! Byl jsi věrný v málo věcech; dám ti na starost mnoho věcí. Pojď se podělit o štěstí svého pána!"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